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4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438400"/>
            <a:ext cx="6248400" cy="147002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886200"/>
            <a:ext cx="6172200" cy="609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73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2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406900"/>
            <a:ext cx="6400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906713"/>
            <a:ext cx="64008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5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200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2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535113"/>
            <a:ext cx="3200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9800" y="2174875"/>
            <a:ext cx="3200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626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26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7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8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85750"/>
            <a:ext cx="2057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5720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1447800"/>
            <a:ext cx="20574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5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95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5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70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600200"/>
            <a:ext cx="6705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09800" y="6356350"/>
            <a:ext cx="1738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C7A713-7007-4913-B2CB-7614D15284D3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2422" y="6356350"/>
            <a:ext cx="2359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6910" y="6356350"/>
            <a:ext cx="1738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rgbClr val="0A4CDF"/>
            </a:solidFill>
          </a:ln>
          <a:solidFill>
            <a:srgbClr val="0A4CDF"/>
          </a:solidFill>
          <a:effectLst/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274080" y="353948"/>
            <a:ext cx="6619244" cy="1757966"/>
          </a:xfrm>
        </p:spPr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Λέξεις στις γλώσσες της Ε.Ε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302347" y="5373216"/>
            <a:ext cx="6619244" cy="646065"/>
          </a:xfrm>
        </p:spPr>
        <p:txBody>
          <a:bodyPr>
            <a:noAutofit/>
          </a:bodyPr>
          <a:lstStyle/>
          <a:p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Εργασία στο μάθημα της πολιτικής παιδείας</a:t>
            </a:r>
          </a:p>
          <a:p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Γιάννης Κορογιαννάκης Α2</a:t>
            </a:r>
            <a:endParaRPr lang="el-G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316" y="2334628"/>
            <a:ext cx="2205112" cy="1368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070" y="3519260"/>
            <a:ext cx="2143330" cy="1493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1412776"/>
            <a:ext cx="2201259" cy="1497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4796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522" y="4293096"/>
            <a:ext cx="2551562" cy="15498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Ορθογώνιο 2"/>
          <p:cNvSpPr/>
          <p:nvPr/>
        </p:nvSpPr>
        <p:spPr>
          <a:xfrm>
            <a:off x="2987824" y="2460815"/>
            <a:ext cx="56345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Dífhostaíocht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Ceart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Liúntas</a:t>
            </a:r>
            <a:endParaRPr lang="el-GR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499992" y="692696"/>
            <a:ext cx="2256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ΙΡΛΑΝΔΙΑ</a:t>
            </a:r>
          </a:p>
        </p:txBody>
      </p:sp>
    </p:spTree>
    <p:extLst>
      <p:ext uri="{BB962C8B-B14F-4D97-AF65-F5344CB8AC3E}">
        <p14:creationId xmlns:p14="http://schemas.microsoft.com/office/powerpoint/2010/main" val="55600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315" y="4293096"/>
            <a:ext cx="2379205" cy="17449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Ορθογώνιο 2"/>
          <p:cNvSpPr/>
          <p:nvPr/>
        </p:nvSpPr>
        <p:spPr>
          <a:xfrm>
            <a:off x="2843808" y="2420888"/>
            <a:ext cx="68612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Desempleo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Derecha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Asignación</a:t>
            </a:r>
            <a:endParaRPr lang="el-GR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674102" y="692696"/>
            <a:ext cx="19816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ΙΣΠΑΝΙΑ</a:t>
            </a:r>
          </a:p>
        </p:txBody>
      </p:sp>
    </p:spTree>
    <p:extLst>
      <p:ext uri="{BB962C8B-B14F-4D97-AF65-F5344CB8AC3E}">
        <p14:creationId xmlns:p14="http://schemas.microsoft.com/office/powerpoint/2010/main" val="44949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123728" y="2492896"/>
            <a:ext cx="823281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Nezaposlenost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pravo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državno</a:t>
            </a:r>
            <a:r>
              <a:rPr 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uređenje</a:t>
            </a:r>
            <a:endParaRPr lang="el-GR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4365104"/>
            <a:ext cx="2759212" cy="1630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Ορθογώνιο 3"/>
          <p:cNvSpPr/>
          <p:nvPr/>
        </p:nvSpPr>
        <p:spPr>
          <a:xfrm>
            <a:off x="4641884" y="620688"/>
            <a:ext cx="2043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ΚΡΟΑΤΙΑ</a:t>
            </a:r>
          </a:p>
        </p:txBody>
      </p:sp>
    </p:spTree>
    <p:extLst>
      <p:ext uri="{BB962C8B-B14F-4D97-AF65-F5344CB8AC3E}">
        <p14:creationId xmlns:p14="http://schemas.microsoft.com/office/powerpoint/2010/main" val="37835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694" y="4437112"/>
            <a:ext cx="2595228" cy="1580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Ορθογώνιο 2"/>
          <p:cNvSpPr/>
          <p:nvPr/>
        </p:nvSpPr>
        <p:spPr>
          <a:xfrm>
            <a:off x="3203848" y="2522618"/>
            <a:ext cx="62623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Chômage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Richteg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Allowance</a:t>
            </a:r>
            <a:endParaRPr lang="el-GR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829511" y="692696"/>
            <a:ext cx="3857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ΛΟΥΞΕΜΒΟΥΡΓΟ</a:t>
            </a:r>
          </a:p>
        </p:txBody>
      </p:sp>
    </p:spTree>
    <p:extLst>
      <p:ext uri="{BB962C8B-B14F-4D97-AF65-F5344CB8AC3E}">
        <p14:creationId xmlns:p14="http://schemas.microsoft.com/office/powerpoint/2010/main" val="154385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4163832"/>
            <a:ext cx="2539169" cy="1625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Ορθογώνιο 2"/>
          <p:cNvSpPr/>
          <p:nvPr/>
        </p:nvSpPr>
        <p:spPr>
          <a:xfrm>
            <a:off x="3275856" y="2440128"/>
            <a:ext cx="51612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Bezdarbs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Labi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Piemaksa</a:t>
            </a:r>
            <a:endParaRPr lang="en-US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499992" y="620688"/>
            <a:ext cx="21120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ΛΕΤΟΝΙΑ</a:t>
            </a:r>
          </a:p>
        </p:txBody>
      </p:sp>
    </p:spTree>
    <p:extLst>
      <p:ext uri="{BB962C8B-B14F-4D97-AF65-F5344CB8AC3E}">
        <p14:creationId xmlns:p14="http://schemas.microsoft.com/office/powerpoint/2010/main" val="212289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376" y="4221088"/>
            <a:ext cx="2466709" cy="1677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Ορθογώνιο 2"/>
          <p:cNvSpPr/>
          <p:nvPr/>
        </p:nvSpPr>
        <p:spPr>
          <a:xfrm>
            <a:off x="4313376" y="790783"/>
            <a:ext cx="26291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ΛΙΘΟΥΑΝΙΑ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3131840" y="2482849"/>
            <a:ext cx="58566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Nedarbas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Teisingai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Pašalpa</a:t>
            </a:r>
            <a:endParaRPr lang="el-GR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410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563888" y="2462466"/>
            <a:ext cx="48907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Qgħad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Dritt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Allowance</a:t>
            </a:r>
            <a:endParaRPr lang="el-GR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906" y="4257304"/>
            <a:ext cx="2385366" cy="15479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Ορθογώνιο 3"/>
          <p:cNvSpPr/>
          <p:nvPr/>
        </p:nvSpPr>
        <p:spPr>
          <a:xfrm>
            <a:off x="4860031" y="655294"/>
            <a:ext cx="17306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ΜΑΛΤΑ</a:t>
            </a:r>
          </a:p>
        </p:txBody>
      </p:sp>
    </p:spTree>
    <p:extLst>
      <p:ext uri="{BB962C8B-B14F-4D97-AF65-F5344CB8AC3E}">
        <p14:creationId xmlns:p14="http://schemas.microsoft.com/office/powerpoint/2010/main" val="175257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267743" y="2564904"/>
            <a:ext cx="66247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Werkloosheid</a:t>
            </a:r>
            <a:r>
              <a:rPr lang="el-GR" sz="3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rechts</a:t>
            </a:r>
            <a:r>
              <a:rPr lang="el-GR" sz="3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staatsinrichting</a:t>
            </a:r>
            <a:endParaRPr lang="el-GR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797" y="4209579"/>
            <a:ext cx="2661113" cy="1872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Ορθογώνιο 3"/>
          <p:cNvSpPr/>
          <p:nvPr/>
        </p:nvSpPr>
        <p:spPr>
          <a:xfrm>
            <a:off x="4434092" y="836712"/>
            <a:ext cx="2523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ΟΛΛΑΝΔΙΑ</a:t>
            </a:r>
          </a:p>
        </p:txBody>
      </p:sp>
    </p:spTree>
    <p:extLst>
      <p:ext uri="{BB962C8B-B14F-4D97-AF65-F5344CB8AC3E}">
        <p14:creationId xmlns:p14="http://schemas.microsoft.com/office/powerpoint/2010/main" val="243460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339752" y="2492896"/>
            <a:ext cx="8001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Munkanélküliség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jobb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államigazgatás</a:t>
            </a:r>
            <a:endParaRPr lang="el-GR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4077072"/>
            <a:ext cx="2592288" cy="15432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Ορθογώνιο 3"/>
          <p:cNvSpPr/>
          <p:nvPr/>
        </p:nvSpPr>
        <p:spPr>
          <a:xfrm>
            <a:off x="4523216" y="620688"/>
            <a:ext cx="22336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ΟΥΓΓΑΡΙΑ</a:t>
            </a:r>
          </a:p>
        </p:txBody>
      </p:sp>
    </p:spTree>
    <p:extLst>
      <p:ext uri="{BB962C8B-B14F-4D97-AF65-F5344CB8AC3E}">
        <p14:creationId xmlns:p14="http://schemas.microsoft.com/office/powerpoint/2010/main" val="259549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4149080"/>
            <a:ext cx="2478619" cy="15656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Ορθογώνιο 2"/>
          <p:cNvSpPr/>
          <p:nvPr/>
        </p:nvSpPr>
        <p:spPr>
          <a:xfrm>
            <a:off x="4084373" y="764605"/>
            <a:ext cx="32903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ΠΟΡΤΟΓΑΛΛΙΑ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2760894" y="2345199"/>
            <a:ext cx="63589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DESEMPREGO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CERTO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SUBSÍDIO</a:t>
            </a:r>
            <a:endParaRPr lang="el-GR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3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39752" y="764704"/>
            <a:ext cx="6541972" cy="903936"/>
          </a:xfrm>
        </p:spPr>
        <p:txBody>
          <a:bodyPr/>
          <a:lstStyle/>
          <a:p>
            <a:pPr algn="ctr"/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ΕΛΛΑΔΑ-ΚΥΠΡΟΣ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2262480" y="2463213"/>
            <a:ext cx="6619244" cy="531253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Ανεργία-Δικαίωμα-Πολίτευμα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4005064"/>
            <a:ext cx="2028825" cy="12644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939" y="4005064"/>
            <a:ext cx="2028825" cy="12644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269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419872" y="2513772"/>
            <a:ext cx="537371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Bezrobocie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Racja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Zasiłek</a:t>
            </a:r>
            <a:endParaRPr lang="el-GR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980" y="4293096"/>
            <a:ext cx="2644768" cy="15885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Ορθογώνιο 3"/>
          <p:cNvSpPr/>
          <p:nvPr/>
        </p:nvSpPr>
        <p:spPr>
          <a:xfrm>
            <a:off x="4572000" y="764704"/>
            <a:ext cx="22847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ΠΟΛΩΝΙΑ</a:t>
            </a:r>
          </a:p>
        </p:txBody>
      </p:sp>
    </p:spTree>
    <p:extLst>
      <p:ext uri="{BB962C8B-B14F-4D97-AF65-F5344CB8AC3E}">
        <p14:creationId xmlns:p14="http://schemas.microsoft.com/office/powerpoint/2010/main" val="304040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627784" y="2517788"/>
            <a:ext cx="705440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Șomaj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dreapta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organizare</a:t>
            </a:r>
            <a:r>
              <a:rPr 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statală</a:t>
            </a:r>
            <a:endParaRPr lang="el-GR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224" y="4296712"/>
            <a:ext cx="2433521" cy="16525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Ορθογώνιο 3"/>
          <p:cNvSpPr/>
          <p:nvPr/>
        </p:nvSpPr>
        <p:spPr>
          <a:xfrm>
            <a:off x="4283968" y="692696"/>
            <a:ext cx="26007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ΡΟΥΜΑΝΙΑ</a:t>
            </a:r>
          </a:p>
        </p:txBody>
      </p:sp>
    </p:spTree>
    <p:extLst>
      <p:ext uri="{BB962C8B-B14F-4D97-AF65-F5344CB8AC3E}">
        <p14:creationId xmlns:p14="http://schemas.microsoft.com/office/powerpoint/2010/main" val="15783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203848" y="2391532"/>
            <a:ext cx="53060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Arbetslöshet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höger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polity</a:t>
            </a:r>
            <a:endParaRPr lang="el-GR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4054654"/>
            <a:ext cx="2418905" cy="15360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Ορθογώνιο 3"/>
          <p:cNvSpPr/>
          <p:nvPr/>
        </p:nvSpPr>
        <p:spPr>
          <a:xfrm>
            <a:off x="4644008" y="620688"/>
            <a:ext cx="20910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ΣΟΥΗΔΙΑ</a:t>
            </a:r>
          </a:p>
        </p:txBody>
      </p:sp>
    </p:spTree>
    <p:extLst>
      <p:ext uri="{BB962C8B-B14F-4D97-AF65-F5344CB8AC3E}">
        <p14:creationId xmlns:p14="http://schemas.microsoft.com/office/powerpoint/2010/main" val="35749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275856" y="2153102"/>
            <a:ext cx="56506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Nezamestnanosť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doprava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občiansky</a:t>
            </a:r>
            <a:r>
              <a:rPr 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poriadok</a:t>
            </a:r>
            <a:endParaRPr lang="el-GR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420" y="4153114"/>
            <a:ext cx="2286304" cy="15214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Ορθογώνιο 3"/>
          <p:cNvSpPr/>
          <p:nvPr/>
        </p:nvSpPr>
        <p:spPr>
          <a:xfrm>
            <a:off x="4490947" y="548680"/>
            <a:ext cx="23835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ΣΛΟΒΑΚΙΑ</a:t>
            </a:r>
          </a:p>
        </p:txBody>
      </p:sp>
    </p:spTree>
    <p:extLst>
      <p:ext uri="{BB962C8B-B14F-4D97-AF65-F5344CB8AC3E}">
        <p14:creationId xmlns:p14="http://schemas.microsoft.com/office/powerpoint/2010/main" val="192308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059832" y="2541936"/>
            <a:ext cx="591462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Brezposelnost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dodatek</a:t>
            </a:r>
            <a:endParaRPr lang="el-GR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868" y="4283454"/>
            <a:ext cx="2223455" cy="1380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Ορθογώνιο 3"/>
          <p:cNvSpPr/>
          <p:nvPr/>
        </p:nvSpPr>
        <p:spPr>
          <a:xfrm>
            <a:off x="4421160" y="692696"/>
            <a:ext cx="23868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ΣΛΟΒΕΝΙΑ</a:t>
            </a:r>
          </a:p>
        </p:txBody>
      </p:sp>
    </p:spTree>
    <p:extLst>
      <p:ext uri="{BB962C8B-B14F-4D97-AF65-F5344CB8AC3E}">
        <p14:creationId xmlns:p14="http://schemas.microsoft.com/office/powerpoint/2010/main" val="20859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267744" y="2492896"/>
            <a:ext cx="64624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Nezaměstnanost</a:t>
            </a:r>
            <a:r>
              <a:rPr lang="el-GR" sz="3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Správně</a:t>
            </a:r>
            <a:r>
              <a:rPr lang="el-GR" sz="3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Příspěvek</a:t>
            </a:r>
            <a:endParaRPr lang="el-GR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680" y="4293096"/>
            <a:ext cx="2380592" cy="1584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Ορθογώνιο 3"/>
          <p:cNvSpPr/>
          <p:nvPr/>
        </p:nvSpPr>
        <p:spPr>
          <a:xfrm>
            <a:off x="4742198" y="646529"/>
            <a:ext cx="16578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ΤΣΕΧΙΑ</a:t>
            </a:r>
          </a:p>
        </p:txBody>
      </p:sp>
    </p:spTree>
    <p:extLst>
      <p:ext uri="{BB962C8B-B14F-4D97-AF65-F5344CB8AC3E}">
        <p14:creationId xmlns:p14="http://schemas.microsoft.com/office/powerpoint/2010/main" val="195971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195736" y="2462134"/>
            <a:ext cx="76339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Työttömyys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oikea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hallintojärjestelmä</a:t>
            </a:r>
            <a:endParaRPr lang="el-GR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319" y="3872693"/>
            <a:ext cx="2734165" cy="17756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Ορθογώνιο 3"/>
          <p:cNvSpPr/>
          <p:nvPr/>
        </p:nvSpPr>
        <p:spPr>
          <a:xfrm>
            <a:off x="4283967" y="943853"/>
            <a:ext cx="24288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ΦΙΛΑΝΔΙΑ</a:t>
            </a:r>
          </a:p>
        </p:txBody>
      </p:sp>
    </p:spTree>
    <p:extLst>
      <p:ext uri="{BB962C8B-B14F-4D97-AF65-F5344CB8AC3E}">
        <p14:creationId xmlns:p14="http://schemas.microsoft.com/office/powerpoint/2010/main" val="5919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7" y="548680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ΕΥΧΑΡΙΣΤΩ ΠΟΛΥ ΓΙΑ ΤΗΝ ΠΡΟΣΟΧΗ ΣΑΣ</a:t>
            </a:r>
            <a:endParaRPr lang="el-GR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/>
          <a:srcRect t="29365"/>
          <a:stretch/>
        </p:blipFill>
        <p:spPr>
          <a:xfrm>
            <a:off x="2843808" y="3212976"/>
            <a:ext cx="5172075" cy="2711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5868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914486"/>
            <a:ext cx="2740090" cy="17102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Ορθογώνιο 2"/>
          <p:cNvSpPr/>
          <p:nvPr/>
        </p:nvSpPr>
        <p:spPr>
          <a:xfrm>
            <a:off x="4870567" y="783324"/>
            <a:ext cx="16674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crosoft New Tai Lue" panose="020B0502040204020203" pitchFamily="34" charset="0"/>
              </a:rPr>
              <a:t>ΑΓΓΛΙΑ</a:t>
            </a:r>
            <a:endParaRPr lang="el-GR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icrosoft New Tai Lue" panose="020B0502040204020203" pitchFamily="34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714994" y="2146483"/>
            <a:ext cx="397859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Unemployment</a:t>
            </a:r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l-G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government</a:t>
            </a:r>
            <a:endParaRPr lang="el-G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14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825" y="4005871"/>
            <a:ext cx="2954218" cy="18356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Ορθογώνιο 2"/>
          <p:cNvSpPr/>
          <p:nvPr/>
        </p:nvSpPr>
        <p:spPr>
          <a:xfrm>
            <a:off x="2627784" y="2244536"/>
            <a:ext cx="62784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Cyrl-AZ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Безработица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az-Cyrl-AZ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az-Cyrl-AZ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държавно устройство</a:t>
            </a:r>
            <a:endParaRPr lang="el-GR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499992" y="883311"/>
            <a:ext cx="2577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ΒΟΥΛΓΑΡΙΑ</a:t>
            </a:r>
          </a:p>
        </p:txBody>
      </p:sp>
    </p:spTree>
    <p:extLst>
      <p:ext uri="{BB962C8B-B14F-4D97-AF65-F5344CB8AC3E}">
        <p14:creationId xmlns:p14="http://schemas.microsoft.com/office/powerpoint/2010/main" val="5738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3910700"/>
            <a:ext cx="2014538" cy="12787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Ορθογώνιο 2"/>
          <p:cNvSpPr/>
          <p:nvPr/>
        </p:nvSpPr>
        <p:spPr>
          <a:xfrm>
            <a:off x="3041550" y="2366735"/>
            <a:ext cx="55427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Chômage</a:t>
            </a:r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Droit</a:t>
            </a:r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Allocation</a:t>
            </a:r>
            <a:endParaRPr lang="el-G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088829" y="715050"/>
            <a:ext cx="34481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ΓΑΛΛΙΑ-ΒΕΛΓΙΟ</a:t>
            </a:r>
            <a:endParaRPr lang="el-GR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276" y="3910699"/>
            <a:ext cx="2161084" cy="12787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6602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771800" y="2492896"/>
            <a:ext cx="676462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Arbeitslosigkeit</a:t>
            </a:r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Richtig</a:t>
            </a:r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Zuschuss</a:t>
            </a:r>
            <a:endParaRPr lang="el-G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4219457"/>
            <a:ext cx="3320542" cy="16717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Ορθογώνιο 3"/>
          <p:cNvSpPr/>
          <p:nvPr/>
        </p:nvSpPr>
        <p:spPr>
          <a:xfrm>
            <a:off x="4478018" y="692696"/>
            <a:ext cx="24625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ΓΕΡΜΑΝΙΑ</a:t>
            </a:r>
          </a:p>
        </p:txBody>
      </p:sp>
    </p:spTree>
    <p:extLst>
      <p:ext uri="{BB962C8B-B14F-4D97-AF65-F5344CB8AC3E}">
        <p14:creationId xmlns:p14="http://schemas.microsoft.com/office/powerpoint/2010/main" val="5105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4148212"/>
            <a:ext cx="2562699" cy="16570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Ορθογώνιο 2"/>
          <p:cNvSpPr/>
          <p:nvPr/>
        </p:nvSpPr>
        <p:spPr>
          <a:xfrm>
            <a:off x="4427984" y="907031"/>
            <a:ext cx="15776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ΔΑΝΙΑ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2483768" y="2404511"/>
            <a:ext cx="724762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Arbejdsløshed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højre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statsdannelse</a:t>
            </a:r>
            <a:endParaRPr lang="el-GR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730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131840" y="2479152"/>
            <a:ext cx="53930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TÖÖPUUDUS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ÕIGE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TOETUS</a:t>
            </a:r>
            <a:endParaRPr lang="el-GR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850" y="4163245"/>
            <a:ext cx="2512342" cy="15013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Ορθογώνιο 3"/>
          <p:cNvSpPr/>
          <p:nvPr/>
        </p:nvSpPr>
        <p:spPr>
          <a:xfrm>
            <a:off x="4475320" y="692696"/>
            <a:ext cx="22685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ΕΣΘΟΝΙΑ</a:t>
            </a:r>
          </a:p>
        </p:txBody>
      </p:sp>
    </p:spTree>
    <p:extLst>
      <p:ext uri="{BB962C8B-B14F-4D97-AF65-F5344CB8AC3E}">
        <p14:creationId xmlns:p14="http://schemas.microsoft.com/office/powerpoint/2010/main" val="41540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221088"/>
            <a:ext cx="2561985" cy="17086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Ορθογώνιο 2"/>
          <p:cNvSpPr/>
          <p:nvPr/>
        </p:nvSpPr>
        <p:spPr>
          <a:xfrm>
            <a:off x="3491880" y="2207779"/>
            <a:ext cx="50453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Disoccupazione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destra</a:t>
            </a:r>
            <a:r>
              <a:rPr lang="el-GR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ordinamento</a:t>
            </a:r>
            <a:r>
              <a:rPr 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politico</a:t>
            </a:r>
            <a:endParaRPr lang="el-GR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932040" y="692696"/>
            <a:ext cx="15969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ΙΤΑΛΙΑ</a:t>
            </a:r>
          </a:p>
        </p:txBody>
      </p:sp>
    </p:spTree>
    <p:extLst>
      <p:ext uri="{BB962C8B-B14F-4D97-AF65-F5344CB8AC3E}">
        <p14:creationId xmlns:p14="http://schemas.microsoft.com/office/powerpoint/2010/main" val="23877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European-Union-PowerPoint-Template</Template>
  <TotalTime>50</TotalTime>
  <Words>175</Words>
  <Application>Microsoft Office PowerPoint</Application>
  <PresentationFormat>Προβολή στην οθόνη (4:3)</PresentationFormat>
  <Paragraphs>55</Paragraphs>
  <Slides>27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1" baseType="lpstr">
      <vt:lpstr>Arial</vt:lpstr>
      <vt:lpstr>Calibri</vt:lpstr>
      <vt:lpstr>Microsoft New Tai Lue</vt:lpstr>
      <vt:lpstr>Θέμα του Office</vt:lpstr>
      <vt:lpstr>Λέξεις στις γλώσσες της Ε.Ε</vt:lpstr>
      <vt:lpstr>ΕΛΛΑΔΑ-ΚΥΠΡΟΣ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Λέξεις στις γλώσσες της Ε.Ε</dc:title>
  <dc:creator>user</dc:creator>
  <cp:lastModifiedBy>user</cp:lastModifiedBy>
  <cp:revision>9</cp:revision>
  <dcterms:created xsi:type="dcterms:W3CDTF">2018-01-11T17:46:39Z</dcterms:created>
  <dcterms:modified xsi:type="dcterms:W3CDTF">2018-01-11T18:38:36Z</dcterms:modified>
</cp:coreProperties>
</file>