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etrit Guga\Document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6" y="628382"/>
            <a:ext cx="9139693" cy="569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5715000"/>
            <a:ext cx="6400800" cy="1752600"/>
          </a:xfrm>
        </p:spPr>
        <p:txBody>
          <a:bodyPr/>
          <a:lstStyle/>
          <a:p>
            <a:r>
              <a:rPr lang="el-GR" dirty="0"/>
              <a:t>Ά</a:t>
            </a:r>
            <a:r>
              <a:rPr lang="el-GR" dirty="0" smtClean="0"/>
              <a:t>γγελος </a:t>
            </a:r>
            <a:r>
              <a:rPr lang="el-GR" dirty="0" err="1" smtClean="0"/>
              <a:t>Γκούγκα</a:t>
            </a:r>
            <a:r>
              <a:rPr lang="el-GR" dirty="0" smtClean="0"/>
              <a:t>  Α΄1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92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etrit Guga\Desktop\σημαία-πορτογαλία-154235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62585"/>
            <a:ext cx="8991600" cy="524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Πορτογαλία-</a:t>
            </a:r>
            <a:r>
              <a:rPr lang="en-US" dirty="0" smtClean="0"/>
              <a:t>Portugal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</a:t>
            </a:r>
            <a:r>
              <a:rPr lang="el-GR" sz="5400" dirty="0" smtClean="0">
                <a:solidFill>
                  <a:schemeClr val="bg1"/>
                </a:solidFill>
              </a:rPr>
              <a:t>=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Pobreza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4400" dirty="0"/>
              <a:t> </a:t>
            </a:r>
            <a:r>
              <a:rPr lang="el-GR" sz="4400" dirty="0" err="1" smtClean="0">
                <a:solidFill>
                  <a:schemeClr val="bg1"/>
                </a:solidFill>
              </a:rPr>
              <a:t>Επιχείρησ</a:t>
            </a:r>
            <a:r>
              <a:rPr lang="en-US" sz="4400" dirty="0" smtClean="0">
                <a:solidFill>
                  <a:schemeClr val="bg1"/>
                </a:solidFill>
              </a:rPr>
              <a:t>h=</a:t>
            </a:r>
            <a:r>
              <a:rPr lang="en-US" sz="4400" dirty="0" err="1" smtClean="0">
                <a:solidFill>
                  <a:schemeClr val="bg1"/>
                </a:solidFill>
              </a:rPr>
              <a:t>Empreendimento</a:t>
            </a:r>
            <a:endParaRPr lang="el-G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Petrit Guga\Desktop\σημαία-σουηδία-6349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1524000"/>
            <a:ext cx="9067799" cy="528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Σουηδία-</a:t>
            </a:r>
            <a:r>
              <a:rPr lang="en-US" dirty="0" err="1" smtClean="0"/>
              <a:t>Sverige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= </a:t>
            </a:r>
            <a:r>
              <a:rPr lang="en-US" sz="5400" dirty="0" err="1" smtClean="0">
                <a:solidFill>
                  <a:schemeClr val="bg1"/>
                </a:solidFill>
              </a:rPr>
              <a:t>Fattigdom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Επιχείρηση = </a:t>
            </a:r>
            <a:r>
              <a:rPr lang="en-US" sz="5400" dirty="0" err="1" smtClean="0">
                <a:solidFill>
                  <a:schemeClr val="bg1"/>
                </a:solidFill>
              </a:rPr>
              <a:t>Foretag</a:t>
            </a:r>
            <a:endParaRPr lang="el-G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2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Petrit Guga\Desktop\σημαία-της-φινλανδίας-51827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053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Φιλανδία-</a:t>
            </a:r>
            <a:r>
              <a:rPr lang="en-US" dirty="0" smtClean="0"/>
              <a:t>Suomi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</a:t>
            </a:r>
            <a:r>
              <a:rPr lang="el-GR" sz="5400" dirty="0" smtClean="0">
                <a:solidFill>
                  <a:schemeClr val="bg1"/>
                </a:solidFill>
              </a:rPr>
              <a:t>=</a:t>
            </a:r>
            <a:r>
              <a:rPr lang="en-US" sz="5400" dirty="0" err="1" smtClean="0">
                <a:solidFill>
                  <a:schemeClr val="bg1"/>
                </a:solidFill>
              </a:rPr>
              <a:t>koyhyys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>
                <a:solidFill>
                  <a:schemeClr val="bg1"/>
                </a:solidFill>
              </a:rPr>
              <a:t>Επιχείρηση=</a:t>
            </a:r>
            <a:r>
              <a:rPr lang="en-US" sz="5400" dirty="0" err="1" smtClean="0">
                <a:solidFill>
                  <a:schemeClr val="bg1"/>
                </a:solidFill>
              </a:rPr>
              <a:t>liiketoiminta</a:t>
            </a:r>
            <a:endParaRPr lang="el-G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Petrit Guga\Desktop\σημαία-της-εσθονίας-509991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78215"/>
            <a:ext cx="8991600" cy="537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Εσθονία-</a:t>
            </a:r>
            <a:r>
              <a:rPr lang="en-US" dirty="0" err="1" smtClean="0"/>
              <a:t>Eestlased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/>
              <a:t>Φτώχεια = </a:t>
            </a:r>
            <a:r>
              <a:rPr lang="en-US" sz="5400" dirty="0" err="1" smtClean="0"/>
              <a:t>vaesus</a:t>
            </a:r>
            <a:endParaRPr lang="el-GR" sz="5400" dirty="0" smtClean="0"/>
          </a:p>
          <a:p>
            <a:endParaRPr lang="en-US" dirty="0" smtClean="0"/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/>
              <a:t>Επιχείρηση = </a:t>
            </a:r>
            <a:r>
              <a:rPr lang="en-US" sz="5400" dirty="0" err="1" smtClean="0"/>
              <a:t>ettevotja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143765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Petrit Guga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600200"/>
            <a:ext cx="9172575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Λιθουανία-</a:t>
            </a:r>
            <a:r>
              <a:rPr lang="en-US" dirty="0" err="1" smtClean="0"/>
              <a:t>Lietuva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/>
              <a:t>Φτώχεια </a:t>
            </a:r>
            <a:r>
              <a:rPr lang="el-GR" sz="5400" dirty="0" smtClean="0"/>
              <a:t>=</a:t>
            </a:r>
            <a:r>
              <a:rPr lang="en-US" sz="5400" dirty="0" smtClean="0"/>
              <a:t> </a:t>
            </a:r>
            <a:r>
              <a:rPr lang="en-US" sz="5400" dirty="0" err="1" smtClean="0"/>
              <a:t>skurdas</a:t>
            </a:r>
            <a:endParaRPr lang="el-GR" sz="5400" dirty="0" smtClean="0"/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4800" dirty="0" smtClean="0"/>
              <a:t>Επιχείρηση=</a:t>
            </a:r>
            <a:r>
              <a:rPr lang="en-US" sz="4800" dirty="0" err="1" smtClean="0"/>
              <a:t>isipareigojimas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10063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etrit Guga\Desktop\σημαία-ουγγαρία-6444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Ουγγαρία-</a:t>
            </a:r>
            <a:r>
              <a:rPr lang="en-US" dirty="0" err="1" smtClean="0"/>
              <a:t>Magyarorszag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>
                <a:solidFill>
                  <a:schemeClr val="bg1"/>
                </a:solidFill>
              </a:rPr>
              <a:t>Φτώχεια </a:t>
            </a:r>
            <a:r>
              <a:rPr lang="el-GR" sz="5400" dirty="0">
                <a:solidFill>
                  <a:schemeClr val="bg1"/>
                </a:solidFill>
              </a:rPr>
              <a:t>= </a:t>
            </a:r>
            <a:r>
              <a:rPr lang="en-US" sz="5400" dirty="0" err="1" smtClean="0">
                <a:solidFill>
                  <a:schemeClr val="bg1"/>
                </a:solidFill>
              </a:rPr>
              <a:t>szegenyseg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Επιχείρηση = </a:t>
            </a:r>
            <a:r>
              <a:rPr lang="en-US" sz="5400" dirty="0" err="1" smtClean="0">
                <a:solidFill>
                  <a:schemeClr val="bg1"/>
                </a:solidFill>
              </a:rPr>
              <a:t>uzleti</a:t>
            </a:r>
            <a:endParaRPr lang="el-G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5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Petrit Guga\Desktop\polonia_simaia_870518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7661"/>
            <a:ext cx="8991600" cy="536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Πολωνία-</a:t>
            </a:r>
            <a:r>
              <a:rPr lang="en-US" dirty="0" err="1" smtClean="0"/>
              <a:t>Polska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4800" dirty="0">
                <a:solidFill>
                  <a:schemeClr val="bg1"/>
                </a:solidFill>
              </a:rPr>
              <a:t>Φτώχεια </a:t>
            </a:r>
            <a:r>
              <a:rPr lang="el-GR" sz="4800" dirty="0" smtClean="0">
                <a:solidFill>
                  <a:schemeClr val="bg1"/>
                </a:solidFill>
              </a:rPr>
              <a:t>=</a:t>
            </a:r>
            <a:r>
              <a:rPr lang="en-US" sz="4800" dirty="0" err="1" smtClean="0">
                <a:solidFill>
                  <a:schemeClr val="bg1"/>
                </a:solidFill>
              </a:rPr>
              <a:t>ubostwo</a:t>
            </a:r>
            <a:endParaRPr lang="el-GR" sz="4800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4400" dirty="0"/>
              <a:t> </a:t>
            </a:r>
            <a:r>
              <a:rPr lang="el-GR" sz="4000" dirty="0">
                <a:solidFill>
                  <a:schemeClr val="bg1"/>
                </a:solidFill>
              </a:rPr>
              <a:t>Επιχείρηση </a:t>
            </a:r>
            <a:r>
              <a:rPr lang="el-GR" sz="4000" dirty="0" smtClean="0">
                <a:solidFill>
                  <a:schemeClr val="bg1"/>
                </a:solidFill>
              </a:rPr>
              <a:t>=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przedsiebiorstwo</a:t>
            </a:r>
            <a:endParaRPr lang="el-G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Petrit Guga\Desktop\σημαία-σλοβακία-63334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059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Σλοβακία-</a:t>
            </a:r>
            <a:r>
              <a:rPr lang="en-US" dirty="0" err="1" smtClean="0"/>
              <a:t>Slovensko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Φτώχεια =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</a:t>
            </a:r>
            <a:r>
              <a:rPr lang="el-GR" sz="5400" dirty="0" smtClean="0">
                <a:solidFill>
                  <a:schemeClr val="bg1"/>
                </a:solidFill>
              </a:rPr>
              <a:t>=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chudoba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 </a:t>
            </a:r>
            <a:r>
              <a:rPr lang="el-GR" sz="5400" dirty="0">
                <a:solidFill>
                  <a:schemeClr val="bg1"/>
                </a:solidFill>
              </a:rPr>
              <a:t>Επιχείρηση = </a:t>
            </a:r>
            <a:r>
              <a:rPr lang="en-US" sz="5400" dirty="0" err="1" smtClean="0">
                <a:solidFill>
                  <a:schemeClr val="bg1"/>
                </a:solidFill>
              </a:rPr>
              <a:t>obchodne</a:t>
            </a:r>
            <a:endParaRPr lang="el-GR" sz="5400" dirty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87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Petrit Guga\Desktop\σημαία-υφάσματος-της-σ-οβενίας-32044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010650" cy="539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Σλοβενία-</a:t>
            </a:r>
            <a:r>
              <a:rPr lang="en-US" dirty="0" err="1" smtClean="0"/>
              <a:t>Slovenija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</a:t>
            </a:r>
            <a:r>
              <a:rPr lang="en-US" sz="5400" dirty="0" smtClean="0">
                <a:solidFill>
                  <a:schemeClr val="bg1"/>
                </a:solidFill>
              </a:rPr>
              <a:t>=</a:t>
            </a:r>
            <a:r>
              <a:rPr lang="en-US" sz="5400" dirty="0" err="1" smtClean="0">
                <a:solidFill>
                  <a:schemeClr val="bg1"/>
                </a:solidFill>
              </a:rPr>
              <a:t>revscina</a:t>
            </a:r>
            <a:endParaRPr lang="en-US" sz="5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5400" dirty="0" smtClean="0">
              <a:solidFill>
                <a:schemeClr val="bg1"/>
              </a:solidFill>
            </a:endParaRPr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>
                <a:solidFill>
                  <a:schemeClr val="bg1"/>
                </a:solidFill>
              </a:rPr>
              <a:t>Επιχείρηση </a:t>
            </a:r>
            <a:r>
              <a:rPr lang="el-GR" sz="5400" dirty="0">
                <a:solidFill>
                  <a:schemeClr val="bg1"/>
                </a:solidFill>
              </a:rPr>
              <a:t>= </a:t>
            </a:r>
            <a:r>
              <a:rPr lang="en-US" sz="5400" dirty="0" err="1" smtClean="0">
                <a:solidFill>
                  <a:schemeClr val="bg1"/>
                </a:solidFill>
              </a:rPr>
              <a:t>podjetje</a:t>
            </a:r>
            <a:endParaRPr lang="el-GR" sz="5400" dirty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5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Petrit Guga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0200"/>
            <a:ext cx="9067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Τσεχική Δημοκρατία-</a:t>
            </a:r>
            <a:r>
              <a:rPr lang="en-US" sz="3200" dirty="0" err="1" smtClean="0"/>
              <a:t>Ceska</a:t>
            </a:r>
            <a:r>
              <a:rPr lang="en-US" sz="3200" dirty="0" smtClean="0"/>
              <a:t> </a:t>
            </a:r>
            <a:r>
              <a:rPr lang="en-US" sz="3200" dirty="0" err="1" smtClean="0"/>
              <a:t>republika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= </a:t>
            </a:r>
            <a:r>
              <a:rPr lang="en-US" sz="5400" dirty="0" err="1" smtClean="0">
                <a:solidFill>
                  <a:schemeClr val="bg1"/>
                </a:solidFill>
              </a:rPr>
              <a:t>chudoba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Επιχείρηση = </a:t>
            </a:r>
            <a:r>
              <a:rPr lang="en-US" sz="5400" dirty="0" err="1" smtClean="0">
                <a:solidFill>
                  <a:schemeClr val="bg1"/>
                </a:solidFill>
              </a:rPr>
              <a:t>podnik</a:t>
            </a:r>
            <a:endParaRPr lang="el-GR" sz="5400" dirty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42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etrit Guga\Desktop\e7b279be6a862d254f0e7cc4dde2874e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0708"/>
            <a:ext cx="9116291" cy="553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Γαλλία-</a:t>
            </a:r>
            <a:r>
              <a:rPr lang="en-US" dirty="0" smtClean="0"/>
              <a:t>France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/>
              <a:t>Φτώχεια = </a:t>
            </a:r>
            <a:r>
              <a:rPr lang="en-US" sz="5400" dirty="0" err="1" smtClean="0"/>
              <a:t>Pauvrete</a:t>
            </a:r>
            <a:endParaRPr lang="en-US" sz="5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5400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/>
              <a:t>Επιχείρηση</a:t>
            </a:r>
            <a:r>
              <a:rPr lang="en-US" sz="5400" dirty="0" smtClean="0"/>
              <a:t> </a:t>
            </a:r>
            <a:r>
              <a:rPr lang="el-GR" sz="5400" dirty="0" smtClean="0"/>
              <a:t>= Α</a:t>
            </a:r>
            <a:r>
              <a:rPr lang="en-US" sz="5400" dirty="0" err="1" smtClean="0"/>
              <a:t>ffaires</a:t>
            </a:r>
            <a:r>
              <a:rPr lang="el-GR" sz="5400" dirty="0" smtClean="0"/>
              <a:t> 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2921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Petrit Guga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71598"/>
            <a:ext cx="9130145" cy="547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Βουλγαρία-</a:t>
            </a:r>
            <a:r>
              <a:rPr lang="en-US" dirty="0" err="1" smtClean="0"/>
              <a:t>Bulgariya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= </a:t>
            </a:r>
            <a:r>
              <a:rPr lang="en-US" sz="5400" dirty="0" err="1" smtClean="0">
                <a:solidFill>
                  <a:schemeClr val="bg1"/>
                </a:solidFill>
              </a:rPr>
              <a:t>bednost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Επιχείρηση = </a:t>
            </a:r>
            <a:r>
              <a:rPr lang="en-US" sz="5400" dirty="0" err="1" smtClean="0">
                <a:solidFill>
                  <a:schemeClr val="bg1"/>
                </a:solidFill>
              </a:rPr>
              <a:t>biznes</a:t>
            </a:r>
            <a:endParaRPr lang="el-GR" sz="5400" dirty="0">
              <a:solidFill>
                <a:schemeClr val="bg1"/>
              </a:solidFill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17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Petrit Gug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778" y="1798925"/>
            <a:ext cx="9203750" cy="505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Ρουμανία-</a:t>
            </a:r>
            <a:r>
              <a:rPr lang="en-US" dirty="0" smtClean="0"/>
              <a:t>Romania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>
                <a:solidFill>
                  <a:schemeClr val="bg1"/>
                </a:solidFill>
              </a:rPr>
              <a:t>Φτώχεια </a:t>
            </a:r>
            <a:r>
              <a:rPr lang="el-GR" sz="5400" dirty="0">
                <a:solidFill>
                  <a:schemeClr val="bg1"/>
                </a:solidFill>
              </a:rPr>
              <a:t>= </a:t>
            </a:r>
            <a:r>
              <a:rPr lang="en-US" sz="5400" dirty="0" err="1" smtClean="0">
                <a:solidFill>
                  <a:schemeClr val="bg1"/>
                </a:solidFill>
              </a:rPr>
              <a:t>saracie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Επιχείρηση = </a:t>
            </a:r>
            <a:r>
              <a:rPr lang="en-US" sz="5400" dirty="0" err="1" smtClean="0">
                <a:solidFill>
                  <a:schemeClr val="bg1"/>
                </a:solidFill>
              </a:rPr>
              <a:t>afaceri</a:t>
            </a:r>
            <a:endParaRPr lang="el-GR" sz="5400" dirty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55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Petrit Guga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" y="1752600"/>
            <a:ext cx="9116786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Κροατία-</a:t>
            </a:r>
            <a:r>
              <a:rPr lang="en-US" dirty="0" err="1" smtClean="0"/>
              <a:t>Hrvatska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/>
              <a:t>Φτώχεια </a:t>
            </a:r>
            <a:r>
              <a:rPr lang="el-GR" sz="5400" dirty="0"/>
              <a:t>= </a:t>
            </a:r>
            <a:r>
              <a:rPr lang="en-US" sz="5400" dirty="0" err="1" smtClean="0"/>
              <a:t>siromastvo</a:t>
            </a:r>
            <a:endParaRPr lang="el-GR" sz="5400" dirty="0" smtClean="0"/>
          </a:p>
          <a:p>
            <a:endParaRPr lang="en-US" dirty="0" smtClean="0"/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/>
              <a:t>Επιχείρηση = </a:t>
            </a:r>
            <a:r>
              <a:rPr lang="en-US" sz="5400" dirty="0" err="1" smtClean="0"/>
              <a:t>posao</a:t>
            </a:r>
            <a:endParaRPr lang="el-GR" sz="5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192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l-GR" dirty="0" smtClean="0"/>
              <a:t>Σχόλιο </a:t>
            </a:r>
            <a:r>
              <a:rPr lang="en-US" dirty="0" smtClean="0"/>
              <a:t>: </a:t>
            </a:r>
            <a:r>
              <a:rPr lang="el-GR" dirty="0" smtClean="0"/>
              <a:t>Επέλεξα τις λέξεις φτώχεια και επιχείρηση διότι είναι δυο πολυσυζητημένες λέξεις τον τελευταίο καιρό στην Ευρώπη λόγο της οικονομικής κρίσης 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11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etrit Guga\Desktop\b6dfd8b2-2c67-e449-0129-4bcd2121e8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1406"/>
            <a:ext cx="9144000" cy="530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Γερμανία-</a:t>
            </a:r>
            <a:r>
              <a:rPr lang="en-US" dirty="0" smtClean="0"/>
              <a:t>Deutschland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/>
              <a:t>Φτώχεια = </a:t>
            </a:r>
            <a:r>
              <a:rPr lang="en-US" sz="5400" dirty="0" err="1" smtClean="0"/>
              <a:t>Armut</a:t>
            </a:r>
            <a:endParaRPr lang="en-US" sz="5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5400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/>
              <a:t>Επιχείρηση = </a:t>
            </a:r>
            <a:r>
              <a:rPr lang="en-US" sz="5400" dirty="0" err="1" smtClean="0"/>
              <a:t>Geschaft</a:t>
            </a:r>
            <a:r>
              <a:rPr lang="en-US" sz="5400" dirty="0" smtClean="0"/>
              <a:t> </a:t>
            </a:r>
            <a:r>
              <a:rPr lang="el-GR" sz="5400" dirty="0" smtClean="0"/>
              <a:t> 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24384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etrit Guga\Desktop\39b543ff-dd69-34e0-af88-dcfa18411a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600200"/>
            <a:ext cx="9109363" cy="516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Ιταλία-Ι</a:t>
            </a:r>
            <a:r>
              <a:rPr lang="en-US" dirty="0" err="1" smtClean="0"/>
              <a:t>talia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>
                <a:solidFill>
                  <a:schemeClr val="bg1"/>
                </a:solidFill>
              </a:rPr>
              <a:t>Φτώχεια</a:t>
            </a:r>
            <a:r>
              <a:rPr lang="en-US" sz="5400" dirty="0" smtClean="0">
                <a:solidFill>
                  <a:schemeClr val="bg1"/>
                </a:solidFill>
              </a:rPr>
              <a:t> = </a:t>
            </a:r>
            <a:r>
              <a:rPr lang="en-US" sz="5400" dirty="0" err="1" smtClean="0">
                <a:solidFill>
                  <a:schemeClr val="bg1"/>
                </a:solidFill>
              </a:rPr>
              <a:t>Poverta</a:t>
            </a:r>
            <a:endParaRPr lang="en-US" sz="5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5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>
                <a:solidFill>
                  <a:schemeClr val="bg1"/>
                </a:solidFill>
              </a:rPr>
              <a:t>Επιχείρηση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l-GR" sz="5400" dirty="0" smtClean="0">
                <a:solidFill>
                  <a:schemeClr val="bg1"/>
                </a:solidFill>
              </a:rPr>
              <a:t>=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Affari</a:t>
            </a:r>
            <a:endParaRPr lang="el-G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5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etrit Guga\Desktop\σημαία-του-λουξεμβούργου-άνευ-ραφής-βρόχος-37777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3999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Λουξεμβούργο-</a:t>
            </a:r>
            <a:r>
              <a:rPr lang="en-US" dirty="0" err="1" smtClean="0"/>
              <a:t>Letzebuerg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</a:t>
            </a:r>
            <a:r>
              <a:rPr lang="el-GR" sz="5400" dirty="0" smtClean="0">
                <a:solidFill>
                  <a:schemeClr val="bg1"/>
                </a:solidFill>
              </a:rPr>
              <a:t>=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Aarmut</a:t>
            </a:r>
            <a:endParaRPr lang="en-US" sz="5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5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 Επιχείρηση = </a:t>
            </a:r>
            <a:r>
              <a:rPr lang="en-US" sz="5400" dirty="0" smtClean="0">
                <a:solidFill>
                  <a:schemeClr val="bg1"/>
                </a:solidFill>
              </a:rPr>
              <a:t>Business</a:t>
            </a:r>
            <a:endParaRPr lang="el-G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etrit Guga\Desktop\σημαία-της-δανίας-51827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9088"/>
            <a:ext cx="9144000" cy="519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Δανία-</a:t>
            </a:r>
            <a:r>
              <a:rPr lang="en-US" dirty="0" err="1" smtClean="0"/>
              <a:t>Danmark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>
                <a:solidFill>
                  <a:schemeClr val="bg1"/>
                </a:solidFill>
              </a:rPr>
              <a:t>Φτώχεια=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fattigdom</a:t>
            </a:r>
            <a:endParaRPr lang="en-US" sz="5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5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 smtClean="0">
                <a:solidFill>
                  <a:schemeClr val="bg1"/>
                </a:solidFill>
              </a:rPr>
              <a:t>Επιχείρηση=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virksomhed</a:t>
            </a:r>
            <a:endParaRPr lang="en-US" sz="5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5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1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etrit Guga\Desktop\Ηνωμενο-Βασίλειο-σημαια-800x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80" y="1524000"/>
            <a:ext cx="9178248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Ηνωμένο Βασίλειο-</a:t>
            </a:r>
            <a:r>
              <a:rPr lang="en-US" dirty="0" smtClean="0"/>
              <a:t>United Kingdom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en-US" sz="5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= </a:t>
            </a:r>
            <a:r>
              <a:rPr lang="en-US" sz="5400" dirty="0" smtClean="0">
                <a:solidFill>
                  <a:schemeClr val="bg1"/>
                </a:solidFill>
              </a:rPr>
              <a:t>Poverty</a:t>
            </a:r>
            <a:endParaRPr lang="en-US" sz="54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sz="5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Επιχείρηση = </a:t>
            </a:r>
            <a:r>
              <a:rPr lang="en-US" sz="5400" dirty="0" smtClean="0">
                <a:solidFill>
                  <a:schemeClr val="bg1"/>
                </a:solidFill>
              </a:rPr>
              <a:t>Business 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0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etrit Guga\Desktop\irlandikh-shmai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Ιρλανδία-</a:t>
            </a:r>
            <a:r>
              <a:rPr lang="en-US" dirty="0" smtClean="0"/>
              <a:t>Eire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= </a:t>
            </a:r>
            <a:r>
              <a:rPr lang="en-US" sz="5400" dirty="0" err="1" smtClean="0">
                <a:solidFill>
                  <a:schemeClr val="bg1"/>
                </a:solidFill>
              </a:rPr>
              <a:t>botchaineacht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Επιχείρηση = </a:t>
            </a:r>
            <a:r>
              <a:rPr lang="en-US" sz="5400" dirty="0" err="1" smtClean="0">
                <a:solidFill>
                  <a:schemeClr val="bg1"/>
                </a:solidFill>
              </a:rPr>
              <a:t>Gno</a:t>
            </a:r>
            <a:endParaRPr lang="el-G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4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Petrit Guga\Desktop\σημαία-ισπανία-3490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067800" cy="533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Ισπανία- </a:t>
            </a:r>
            <a:r>
              <a:rPr lang="en-US" dirty="0" err="1" smtClean="0"/>
              <a:t>Espanol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Φτώχεια = </a:t>
            </a:r>
            <a:r>
              <a:rPr lang="en-US" sz="5400" dirty="0" err="1" smtClean="0">
                <a:solidFill>
                  <a:schemeClr val="bg1"/>
                </a:solidFill>
              </a:rPr>
              <a:t>Pobreza</a:t>
            </a:r>
            <a:endParaRPr lang="el-GR" sz="5400" dirty="0" smtClean="0">
              <a:solidFill>
                <a:schemeClr val="bg1"/>
              </a:solidFill>
            </a:endParaRPr>
          </a:p>
          <a:p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5400" dirty="0">
                <a:solidFill>
                  <a:schemeClr val="bg1"/>
                </a:solidFill>
              </a:rPr>
              <a:t>Επιχείρηση = </a:t>
            </a:r>
            <a:r>
              <a:rPr lang="en-US" sz="5400" dirty="0" err="1" smtClean="0">
                <a:solidFill>
                  <a:schemeClr val="bg1"/>
                </a:solidFill>
              </a:rPr>
              <a:t>empresa</a:t>
            </a:r>
            <a:endParaRPr lang="el-G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</TotalTime>
  <Words>204</Words>
  <Application>Microsoft Office PowerPoint</Application>
  <PresentationFormat>On-screen Show (4:3)</PresentationFormat>
  <Paragraphs>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PowerPoint Presentation</vt:lpstr>
      <vt:lpstr>Γαλλία-France</vt:lpstr>
      <vt:lpstr>Γερμανία-Deutschland</vt:lpstr>
      <vt:lpstr>Ιταλία-Ιtalia</vt:lpstr>
      <vt:lpstr>Λουξεμβούργο-Letzebuerg </vt:lpstr>
      <vt:lpstr>Δανία-Danmark</vt:lpstr>
      <vt:lpstr>Ηνωμένο Βασίλειο-United Kingdom </vt:lpstr>
      <vt:lpstr>Ιρλανδία-Eire</vt:lpstr>
      <vt:lpstr>Ισπανία- Espanol</vt:lpstr>
      <vt:lpstr>Πορτογαλία-Portugal</vt:lpstr>
      <vt:lpstr>Σουηδία-Sverige</vt:lpstr>
      <vt:lpstr>Φιλανδία-Suomi</vt:lpstr>
      <vt:lpstr>Εσθονία-Eestlased</vt:lpstr>
      <vt:lpstr>Λιθουανία-Lietuva</vt:lpstr>
      <vt:lpstr>Ουγγαρία-Magyarorszag</vt:lpstr>
      <vt:lpstr>Πολωνία-Polska</vt:lpstr>
      <vt:lpstr>Σλοβακία-Slovensko</vt:lpstr>
      <vt:lpstr>Σλοβενία-Slovenija</vt:lpstr>
      <vt:lpstr>Τσεχική Δημοκρατία-Ceska republika</vt:lpstr>
      <vt:lpstr>Βουλγαρία-Bulgariya</vt:lpstr>
      <vt:lpstr>Ρουμανία-Romania</vt:lpstr>
      <vt:lpstr>Κροατία-Hrvatska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Petrit Guga</dc:creator>
  <cp:lastModifiedBy>Petrit Guga</cp:lastModifiedBy>
  <cp:revision>17</cp:revision>
  <dcterms:created xsi:type="dcterms:W3CDTF">2006-08-16T00:00:00Z</dcterms:created>
  <dcterms:modified xsi:type="dcterms:W3CDTF">2018-01-18T21:06:23Z</dcterms:modified>
</cp:coreProperties>
</file>